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66" d="100"/>
          <a:sy n="66" d="100"/>
        </p:scale>
        <p:origin x="64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172B-4B08-4157-AE69-FD40BE1CF37A}" type="datetimeFigureOut">
              <a:rPr lang="vi-VN" smtClean="0"/>
              <a:t>03/01/2016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B49D-CCD7-43CC-92FB-EFEC600F1C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4882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172B-4B08-4157-AE69-FD40BE1CF37A}" type="datetimeFigureOut">
              <a:rPr lang="vi-VN" smtClean="0"/>
              <a:t>03/01/2016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B49D-CCD7-43CC-92FB-EFEC600F1C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51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172B-4B08-4157-AE69-FD40BE1CF37A}" type="datetimeFigureOut">
              <a:rPr lang="vi-VN" smtClean="0"/>
              <a:t>03/01/2016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B49D-CCD7-43CC-92FB-EFEC600F1C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282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172B-4B08-4157-AE69-FD40BE1CF37A}" type="datetimeFigureOut">
              <a:rPr lang="vi-VN" smtClean="0"/>
              <a:t>03/01/2016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B49D-CCD7-43CC-92FB-EFEC600F1C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555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172B-4B08-4157-AE69-FD40BE1CF37A}" type="datetimeFigureOut">
              <a:rPr lang="vi-VN" smtClean="0"/>
              <a:t>03/01/2016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B49D-CCD7-43CC-92FB-EFEC600F1C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042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172B-4B08-4157-AE69-FD40BE1CF37A}" type="datetimeFigureOut">
              <a:rPr lang="vi-VN" smtClean="0"/>
              <a:t>03/01/2016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B49D-CCD7-43CC-92FB-EFEC600F1C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841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172B-4B08-4157-AE69-FD40BE1CF37A}" type="datetimeFigureOut">
              <a:rPr lang="vi-VN" smtClean="0"/>
              <a:t>03/01/2016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B49D-CCD7-43CC-92FB-EFEC600F1C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567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172B-4B08-4157-AE69-FD40BE1CF37A}" type="datetimeFigureOut">
              <a:rPr lang="vi-VN" smtClean="0"/>
              <a:t>03/01/2016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B49D-CCD7-43CC-92FB-EFEC600F1C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2236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172B-4B08-4157-AE69-FD40BE1CF37A}" type="datetimeFigureOut">
              <a:rPr lang="vi-VN" smtClean="0"/>
              <a:t>03/01/2016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B49D-CCD7-43CC-92FB-EFEC600F1C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301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172B-4B08-4157-AE69-FD40BE1CF37A}" type="datetimeFigureOut">
              <a:rPr lang="vi-VN" smtClean="0"/>
              <a:t>03/01/2016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B49D-CCD7-43CC-92FB-EFEC600F1C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417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172B-4B08-4157-AE69-FD40BE1CF37A}" type="datetimeFigureOut">
              <a:rPr lang="vi-VN" smtClean="0"/>
              <a:t>03/01/2016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B49D-CCD7-43CC-92FB-EFEC600F1C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981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8172B-4B08-4157-AE69-FD40BE1CF37A}" type="datetimeFigureOut">
              <a:rPr lang="vi-VN" smtClean="0"/>
              <a:t>03/01/2016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6B49D-CCD7-43CC-92FB-EFEC600F1C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965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20522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1205593" y="3630386"/>
            <a:ext cx="2400300" cy="990600"/>
          </a:xfrm>
          <a:prstGeom prst="wedgeRectCallout">
            <a:avLst>
              <a:gd name="adj1" fmla="val -42262"/>
              <a:gd name="adj2" fmla="val 7403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Click quản lý danh mục để quản lý các danh mục đang có. 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3590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20522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3951514" y="268514"/>
            <a:ext cx="2400300" cy="990600"/>
          </a:xfrm>
          <a:prstGeom prst="wedgeRectCallout">
            <a:avLst>
              <a:gd name="adj1" fmla="val -42262"/>
              <a:gd name="adj2" fmla="val 7403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Click vào mục thêm mới để tạo 1 danh mục mới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5207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547021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>
            <a:off x="6870700" y="920750"/>
            <a:ext cx="2400300" cy="723900"/>
          </a:xfrm>
          <a:prstGeom prst="wedgeRectCallout">
            <a:avLst>
              <a:gd name="adj1" fmla="val -42262"/>
              <a:gd name="adj2" fmla="val 7403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Điền tên danh mục cần tạo vào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5822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547021"/>
          </a:xfrm>
          <a:prstGeom prst="rect">
            <a:avLst/>
          </a:prstGeom>
        </p:spPr>
      </p:pic>
      <p:sp>
        <p:nvSpPr>
          <p:cNvPr id="4" name="Rectangular Callout 3"/>
          <p:cNvSpPr/>
          <p:nvPr/>
        </p:nvSpPr>
        <p:spPr>
          <a:xfrm>
            <a:off x="7641771" y="762000"/>
            <a:ext cx="2400300" cy="1758950"/>
          </a:xfrm>
          <a:prstGeom prst="wedgeRectCallout">
            <a:avLst>
              <a:gd name="adj1" fmla="val -63426"/>
              <a:gd name="adj2" fmla="val 4299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Để tự điền hoặc ta có thể điền để tốt cho SEO URL  ví dụ: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Web-</a:t>
            </a:r>
            <a:r>
              <a:rPr lang="en-US" dirty="0" err="1" smtClean="0"/>
              <a:t>chuan</a:t>
            </a:r>
            <a:r>
              <a:rPr lang="en-US" dirty="0" smtClean="0"/>
              <a:t>-seo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8157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9556675"/>
          </a:xfrm>
          <a:prstGeom prst="rect">
            <a:avLst/>
          </a:prstGeom>
        </p:spPr>
      </p:pic>
      <p:sp>
        <p:nvSpPr>
          <p:cNvPr id="4" name="Rectangular Callout 3"/>
          <p:cNvSpPr/>
          <p:nvPr/>
        </p:nvSpPr>
        <p:spPr>
          <a:xfrm>
            <a:off x="7627258" y="1226457"/>
            <a:ext cx="4492172" cy="2227943"/>
          </a:xfrm>
          <a:prstGeom prst="wedgeRectCallout">
            <a:avLst>
              <a:gd name="adj1" fmla="val -69242"/>
              <a:gd name="adj2" fmla="val 2149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Lựa chọn loại giá trị cho danh mục. Quý khách chỉ chọn 1 trong 2 là: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Kiểu đăng theo sản phẩm (nếu đó là danh mục sản phẩm)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Kiểu đăng theo tin tức (nếu đó là danh mục tin như giới thiệu, tin tức, tuyển dụng, liên hệ, bản đồ)</a:t>
            </a:r>
          </a:p>
          <a:p>
            <a:pPr marL="285750" indent="-285750" algn="just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44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59504"/>
            <a:ext cx="12409714" cy="9717504"/>
          </a:xfrm>
          <a:prstGeom prst="rect">
            <a:avLst/>
          </a:prstGeom>
        </p:spPr>
      </p:pic>
      <p:sp>
        <p:nvSpPr>
          <p:cNvPr id="4" name="Rectangular Callout 3"/>
          <p:cNvSpPr/>
          <p:nvPr/>
        </p:nvSpPr>
        <p:spPr>
          <a:xfrm>
            <a:off x="7482114" y="69637"/>
            <a:ext cx="4492172" cy="6708529"/>
          </a:xfrm>
          <a:prstGeom prst="wedgeRectCallout">
            <a:avLst>
              <a:gd name="adj1" fmla="val -64395"/>
              <a:gd name="adj2" fmla="val 1491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Lựa chọn danh mục :</a:t>
            </a:r>
          </a:p>
          <a:p>
            <a:pPr marL="285750" indent="-285750" algn="just">
              <a:buFontTx/>
              <a:buChar char="-"/>
            </a:pPr>
            <a:r>
              <a:rPr lang="en-US" dirty="0" smtClean="0"/>
              <a:t>Nếu lựa chọn là danh mục chính thì sẽ có dạng là danh mục cha như minh họa</a:t>
            </a:r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- Nếu lựa chọn nằm trong mục con của 1 mục nào đó (ví dụ là “</a:t>
            </a:r>
            <a:r>
              <a:rPr lang="en-US" b="1" dirty="0" smtClean="0"/>
              <a:t>mục sản phẩm đồ ăn</a:t>
            </a:r>
            <a:r>
              <a:rPr lang="en-US" dirty="0" smtClean="0"/>
              <a:t>” như hình) thì nó sẽ hiển thị như sau:</a:t>
            </a:r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 smtClean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 smtClean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 smtClean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 smtClean="0"/>
          </a:p>
          <a:p>
            <a:pPr marL="285750" indent="-285750" algn="just">
              <a:buFontTx/>
              <a:buChar char="-"/>
            </a:pPr>
            <a:endParaRPr lang="en-US" dirty="0" smtClean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 smtClean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 smtClean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marL="285750" indent="-285750" algn="just">
              <a:buFontTx/>
              <a:buChar char="-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6891" y="2413708"/>
            <a:ext cx="3322958" cy="289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6891" y="3933665"/>
            <a:ext cx="3329949" cy="1815740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9550397" y="5818821"/>
            <a:ext cx="198081" cy="1864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86891" y="6051690"/>
            <a:ext cx="3322958" cy="5698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6891" y="1469897"/>
            <a:ext cx="3322958" cy="611951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>
            <a:off x="9435775" y="2156997"/>
            <a:ext cx="198081" cy="1864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835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59504"/>
            <a:ext cx="12409714" cy="9717504"/>
          </a:xfrm>
          <a:prstGeom prst="rect">
            <a:avLst/>
          </a:prstGeom>
        </p:spPr>
      </p:pic>
      <p:sp>
        <p:nvSpPr>
          <p:cNvPr id="11" name="Rectangular Callout 10"/>
          <p:cNvSpPr/>
          <p:nvPr/>
        </p:nvSpPr>
        <p:spPr>
          <a:xfrm>
            <a:off x="5143499" y="4970236"/>
            <a:ext cx="4015015" cy="762907"/>
          </a:xfrm>
          <a:prstGeom prst="wedgeRectCallout">
            <a:avLst>
              <a:gd name="adj1" fmla="val -55565"/>
              <a:gd name="adj2" fmla="val 386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Tích vào 2 mục menu chính và menu ngang sau đó click vào phần cập nhật</a:t>
            </a:r>
            <a:endParaRPr lang="vi-VN" dirty="0"/>
          </a:p>
        </p:txBody>
      </p:sp>
      <p:sp>
        <p:nvSpPr>
          <p:cNvPr id="5" name="Down Arrow 4"/>
          <p:cNvSpPr/>
          <p:nvPr/>
        </p:nvSpPr>
        <p:spPr>
          <a:xfrm>
            <a:off x="5143499" y="5805715"/>
            <a:ext cx="241301" cy="290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956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183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22</cp:revision>
  <dcterms:created xsi:type="dcterms:W3CDTF">2016-01-03T05:58:21Z</dcterms:created>
  <dcterms:modified xsi:type="dcterms:W3CDTF">2016-01-03T06:43:56Z</dcterms:modified>
</cp:coreProperties>
</file>